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Dancing Script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43199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90287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1999" y="1224000"/>
            <a:ext cx="11339999" cy="48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43199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90287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reierslawn.com/gallery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4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364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80"/>
              <a:buFont typeface="Dancing Script"/>
              <a:buNone/>
            </a:pPr>
            <a:r>
              <a:rPr lang="en-US" sz="6480" b="0" i="0" u="none" strike="noStrike" cap="none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Thank you  </a:t>
            </a:r>
            <a:r>
              <a:rPr lang="en-US" sz="64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for trusting DLI with your business and your lawn…</a:t>
            </a:r>
            <a:br>
              <a:rPr lang="en-US" sz="64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648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288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88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970045" y="3707015"/>
            <a:ext cx="437696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Today we will learn more about the bid process and go over your customized sprinkler system!  </a:t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531304" y="2401165"/>
            <a:ext cx="4240696" cy="410817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102000" y="4258990"/>
            <a:ext cx="2291797" cy="2250349"/>
          </a:xfrm>
          <a:prstGeom prst="ellipse">
            <a:avLst/>
          </a:prstGeom>
          <a:solidFill>
            <a:srgbClr val="3F3F3F"/>
          </a:solid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1426" y="3164081"/>
            <a:ext cx="3291540" cy="2409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6277904" y="5194265"/>
            <a:ext cx="1939988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DOWN!</a:t>
            </a:r>
            <a:endParaRPr sz="4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6729605" y="4614723"/>
            <a:ext cx="129915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$0</a:t>
            </a:r>
            <a:endParaRPr sz="4400">
              <a:solidFill>
                <a:schemeClr val="lt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/>
          <p:nvPr/>
        </p:nvSpPr>
        <p:spPr>
          <a:xfrm>
            <a:off x="8046153" y="3257540"/>
            <a:ext cx="3521113" cy="3308912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7" name="Google Shape;11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1785" y="415210"/>
            <a:ext cx="8044717" cy="58884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8557402" y="4678018"/>
            <a:ext cx="2498613" cy="283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ancing Script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Don’t forget</a:t>
            </a:r>
            <a:r>
              <a:rPr lang="en-US" sz="21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br>
              <a:rPr lang="en-US" sz="21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1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to check out all our great services @</a:t>
            </a:r>
            <a:r>
              <a:rPr lang="en-US" sz="3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4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DreiersLawn.com</a:t>
            </a:r>
            <a:r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40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3167549" y="574742"/>
            <a:ext cx="4240696" cy="410817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274156" y="474200"/>
            <a:ext cx="305296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First we must contact Dig Safe and have the lawn marked for lines such as gas and cable.  This takes at least 3 days. </a:t>
            </a: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8468237" y="471322"/>
            <a:ext cx="323353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Within 2 weeks Dreier’s will begin marking your system with our flags!  How will you know the difference? Ours are clearly marked and pink!</a:t>
            </a: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6000700" y="2233062"/>
            <a:ext cx="4564012" cy="435161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48" y="5876140"/>
            <a:ext cx="1197048" cy="87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4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6921107" y="140343"/>
            <a:ext cx="4283104" cy="4149256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l="-33255" t="-1788" r="-33255" b="-1788"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676689" y="2235512"/>
            <a:ext cx="4240696" cy="410817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4788336" y="3008267"/>
            <a:ext cx="2291797" cy="2250349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0" y="1389182"/>
            <a:ext cx="30529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install the heads without tearing up your lawn</a:t>
            </a: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8956816" y="5703080"/>
            <a:ext cx="30529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Grass will be laid back over the piping leaving no trenches </a:t>
            </a: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" name="Google Shape;43;p5"/>
          <p:cNvSpPr txBox="1"/>
          <p:nvPr/>
        </p:nvSpPr>
        <p:spPr>
          <a:xfrm>
            <a:off x="6116292" y="5208873"/>
            <a:ext cx="25038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All lines are placed 8 inches deep, missing all other lines!  (Cable line shown unscathed)</a:t>
            </a: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4893188" y="1025994"/>
            <a:ext cx="2361864" cy="2138430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" name="Google Shape;45;p5"/>
          <p:cNvSpPr txBox="1"/>
          <p:nvPr/>
        </p:nvSpPr>
        <p:spPr>
          <a:xfrm>
            <a:off x="3390901" y="316451"/>
            <a:ext cx="30529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FREEZE RESISTANT polyurethane pipe</a:t>
            </a: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9530956" y="3164424"/>
            <a:ext cx="2291797" cy="2250349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l="125" r="125"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748" y="5876140"/>
            <a:ext cx="1197048" cy="87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4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7706167" y="1399701"/>
            <a:ext cx="4240696" cy="410817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l="-8216" t="-1192" r="-8215" b="-1192"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168373" y="1399701"/>
            <a:ext cx="4240696" cy="410817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" name="Google Shape;54;p6"/>
          <p:cNvSpPr/>
          <p:nvPr/>
        </p:nvSpPr>
        <p:spPr>
          <a:xfrm rot="-10287951">
            <a:off x="4031989" y="1519536"/>
            <a:ext cx="4240696" cy="4108174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6"/>
          <p:cNvSpPr txBox="1"/>
          <p:nvPr/>
        </p:nvSpPr>
        <p:spPr>
          <a:xfrm>
            <a:off x="4031988" y="569960"/>
            <a:ext cx="42406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 WEEKS AFTER </a:t>
            </a:r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168373" y="564893"/>
            <a:ext cx="42406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 DAY AFTER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" name="Google Shape;57;p6"/>
          <p:cNvSpPr txBox="1"/>
          <p:nvPr/>
        </p:nvSpPr>
        <p:spPr>
          <a:xfrm>
            <a:off x="7706167" y="573475"/>
            <a:ext cx="42406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 MONTH AFTER </a:t>
            </a:r>
            <a:endParaRPr/>
          </a:p>
        </p:txBody>
      </p:sp>
      <p:sp>
        <p:nvSpPr>
          <p:cNvPr id="58" name="Google Shape;58;p6"/>
          <p:cNvSpPr txBox="1"/>
          <p:nvPr/>
        </p:nvSpPr>
        <p:spPr>
          <a:xfrm>
            <a:off x="304801" y="5928206"/>
            <a:ext cx="114763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In a little over a month you will never know we were there! </a:t>
            </a:r>
            <a:endParaRPr sz="1800">
              <a:solidFill>
                <a:schemeClr val="lt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48" y="5876140"/>
            <a:ext cx="1197048" cy="87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4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/>
          <p:nvPr/>
        </p:nvSpPr>
        <p:spPr>
          <a:xfrm>
            <a:off x="4350646" y="2372270"/>
            <a:ext cx="4240696" cy="410817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751469" y="605556"/>
            <a:ext cx="4240696" cy="410817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Google Shape;66;p7"/>
          <p:cNvSpPr/>
          <p:nvPr/>
        </p:nvSpPr>
        <p:spPr>
          <a:xfrm rot="5400000">
            <a:off x="8254208" y="2303825"/>
            <a:ext cx="2291797" cy="2250349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8720788" y="4795691"/>
            <a:ext cx="30529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MPR Rotor heads provide better coverage and is more efficient per zone</a:t>
            </a:r>
            <a:endParaRPr/>
          </a:p>
        </p:txBody>
      </p:sp>
      <p:sp>
        <p:nvSpPr>
          <p:cNvPr id="68" name="Google Shape;68;p7"/>
          <p:cNvSpPr txBox="1"/>
          <p:nvPr/>
        </p:nvSpPr>
        <p:spPr>
          <a:xfrm>
            <a:off x="474586" y="4713730"/>
            <a:ext cx="38760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an installed drain looks like…this design is meant to give or break in a particular spot saving you extra CASH $ … ASK HOW?</a:t>
            </a:r>
            <a:endParaRPr/>
          </a:p>
        </p:txBody>
      </p:sp>
      <p:sp>
        <p:nvSpPr>
          <p:cNvPr id="69" name="Google Shape;69;p7"/>
          <p:cNvSpPr txBox="1"/>
          <p:nvPr/>
        </p:nvSpPr>
        <p:spPr>
          <a:xfrm>
            <a:off x="4992165" y="1138979"/>
            <a:ext cx="42406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Our pressure drains do not need blown out and can be turned off and on all year around! </a:t>
            </a:r>
            <a:endParaRPr/>
          </a:p>
        </p:txBody>
      </p:sp>
      <p:pic>
        <p:nvPicPr>
          <p:cNvPr id="70" name="Google Shape;7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748" y="5876140"/>
            <a:ext cx="1197048" cy="87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4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>
            <a:off x="2836216" y="2082941"/>
            <a:ext cx="3781838" cy="3780975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8"/>
          <p:cNvSpPr/>
          <p:nvPr/>
        </p:nvSpPr>
        <p:spPr>
          <a:xfrm rot="5400000">
            <a:off x="880242" y="1008727"/>
            <a:ext cx="3033919" cy="300944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8"/>
          <p:cNvSpPr txBox="1"/>
          <p:nvPr/>
        </p:nvSpPr>
        <p:spPr>
          <a:xfrm>
            <a:off x="-64074" y="166432"/>
            <a:ext cx="49225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always use the best priced and most durable valves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5889184" y="3354581"/>
            <a:ext cx="3406638" cy="3260217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8"/>
          <p:cNvSpPr txBox="1"/>
          <p:nvPr/>
        </p:nvSpPr>
        <p:spPr>
          <a:xfrm>
            <a:off x="201567" y="4370141"/>
            <a:ext cx="3052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Valves are installed under ground so the wires are protected.  These can be easily found with the map and a locater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8"/>
          <p:cNvSpPr txBox="1"/>
          <p:nvPr/>
        </p:nvSpPr>
        <p:spPr>
          <a:xfrm>
            <a:off x="5004996" y="681765"/>
            <a:ext cx="30529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teach you how to set your controller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8"/>
          <p:cNvSpPr txBox="1"/>
          <p:nvPr/>
        </p:nvSpPr>
        <p:spPr>
          <a:xfrm>
            <a:off x="9295157" y="4708004"/>
            <a:ext cx="272994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lay extra wiring and provide space for up to 22 zones so adding them later is easy and less costly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8"/>
          <p:cNvSpPr/>
          <p:nvPr/>
        </p:nvSpPr>
        <p:spPr>
          <a:xfrm rot="-5400000">
            <a:off x="7747984" y="381101"/>
            <a:ext cx="4240696" cy="4108174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l="16577" t="3257" r="16577" b="3257"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3" name="Google Shape;8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748" y="5876140"/>
            <a:ext cx="1197048" cy="87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4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/>
          <p:nvPr/>
        </p:nvSpPr>
        <p:spPr>
          <a:xfrm rot="5400000">
            <a:off x="7763167" y="2405026"/>
            <a:ext cx="4128977" cy="428279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l="10136" t="23312" r="10136" b="23311"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1310796" y="6241578"/>
            <a:ext cx="105279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Our CERTIFIED backflow system will protect your drinking water  and makes winterizing a breeze!</a:t>
            </a:r>
            <a:endParaRPr/>
          </a:p>
        </p:txBody>
      </p:sp>
      <p:sp>
        <p:nvSpPr>
          <p:cNvPr id="90" name="Google Shape;90;p9"/>
          <p:cNvSpPr txBox="1"/>
          <p:nvPr/>
        </p:nvSpPr>
        <p:spPr>
          <a:xfrm>
            <a:off x="3950657" y="368662"/>
            <a:ext cx="711724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CITY WATER WINTERIZATION 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Shut off main valve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Go to PVB and turn 2 test port valves with a screw driver ¼ turn either way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Return to drain valve and open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Go back to PVB and close test port valves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" name="Google Shape;91;p9"/>
          <p:cNvSpPr/>
          <p:nvPr/>
        </p:nvSpPr>
        <p:spPr>
          <a:xfrm>
            <a:off x="433862" y="368662"/>
            <a:ext cx="3357769" cy="3277393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l="5066" t="9545" r="5066" b="9544"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p9"/>
          <p:cNvSpPr txBox="1"/>
          <p:nvPr/>
        </p:nvSpPr>
        <p:spPr>
          <a:xfrm>
            <a:off x="2395429" y="3646055"/>
            <a:ext cx="711724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WELL WATER WINTERIZATION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Locate the filter on well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Open red nozzle as shown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Water will drizzle out into clear casing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Ready for winter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3" name="Google Shape;9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48" y="5876140"/>
            <a:ext cx="1197048" cy="87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4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2358886" y="732519"/>
            <a:ext cx="4691271" cy="467436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l="-11783" r="-29867"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258639" y="454224"/>
            <a:ext cx="30529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Get a tower to use for flowerbeds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" name="Google Shape;100;p10"/>
          <p:cNvSpPr/>
          <p:nvPr/>
        </p:nvSpPr>
        <p:spPr>
          <a:xfrm rot="-5400000">
            <a:off x="6585914" y="2872561"/>
            <a:ext cx="3033919" cy="300944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Google Shape;101;p10"/>
          <p:cNvSpPr txBox="1"/>
          <p:nvPr/>
        </p:nvSpPr>
        <p:spPr>
          <a:xfrm>
            <a:off x="8825532" y="5688960"/>
            <a:ext cx="30529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These drip pipes are perfect for trees and shrubs</a:t>
            </a: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" name="Google Shape;10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48" y="5876140"/>
            <a:ext cx="1197048" cy="87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4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/>
          <p:nvPr/>
        </p:nvSpPr>
        <p:spPr>
          <a:xfrm rot="5400000">
            <a:off x="914523" y="1191113"/>
            <a:ext cx="3781838" cy="3780975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B5B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Google Shape;108;p11"/>
          <p:cNvSpPr txBox="1"/>
          <p:nvPr/>
        </p:nvSpPr>
        <p:spPr>
          <a:xfrm>
            <a:off x="201140" y="680943"/>
            <a:ext cx="57358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rain sensor takes the guess work out of watering…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9" name="Google Shape;10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376471" y="890331"/>
            <a:ext cx="3674278" cy="751626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1"/>
          <p:cNvSpPr txBox="1"/>
          <p:nvPr/>
        </p:nvSpPr>
        <p:spPr>
          <a:xfrm>
            <a:off x="4936381" y="1056996"/>
            <a:ext cx="686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Make it mobile friendly and conveniently manage your system completely online !!!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1" name="Google Shape;11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48" y="5876140"/>
            <a:ext cx="1197048" cy="87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rgbClr val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Widescreen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Dancing Script</vt:lpstr>
      <vt:lpstr>Office Theme</vt:lpstr>
      <vt:lpstr>Thank you  for trusting DLI with your business and your lawn…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forget  to check out all our great services @ DreiersLawn.com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 for trusting DLI with your business and your lawn…   </dc:title>
  <dc:creator>ONeil, Heather</dc:creator>
  <cp:lastModifiedBy>ONeil, Heather</cp:lastModifiedBy>
  <cp:revision>1</cp:revision>
  <dcterms:modified xsi:type="dcterms:W3CDTF">2018-08-01T15:57:31Z</dcterms:modified>
</cp:coreProperties>
</file>